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3" r:id="rId4"/>
    <p:sldId id="265" r:id="rId5"/>
    <p:sldId id="264" r:id="rId6"/>
    <p:sldId id="263" r:id="rId7"/>
    <p:sldId id="268" r:id="rId8"/>
    <p:sldId id="271" r:id="rId9"/>
    <p:sldId id="272" r:id="rId10"/>
    <p:sldId id="269" r:id="rId11"/>
    <p:sldId id="260" r:id="rId12"/>
    <p:sldId id="261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28600"/>
            <a:ext cx="8229600" cy="1676400"/>
          </a:xfr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16600" b="1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b="1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2895600"/>
            <a:ext cx="6400800" cy="1752600"/>
          </a:xfrm>
        </p:spPr>
        <p:txBody>
          <a:bodyPr>
            <a:normAutofit fontScale="55000" lnSpcReduction="20000"/>
          </a:bodyPr>
          <a:lstStyle/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imagesd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V="1">
            <a:off x="304800" y="1981200"/>
            <a:ext cx="8437418" cy="46482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228600"/>
            <a:ext cx="3429000" cy="1143000"/>
          </a:xfr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7200" b="1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bn-BD" sz="4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  <a:p>
            <a:pPr>
              <a:buNone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মোঃ হেলাল উদ্দিন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(প্রভাষক)</a:t>
            </a:r>
          </a:p>
          <a:p>
            <a:pPr>
              <a:buNone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ডি,এম, সিনিয়র আলিম মাদ্রাসা</a:t>
            </a:r>
          </a:p>
          <a:p>
            <a:pPr>
              <a:buNone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গফরগাঁও, ময়মনসিংহ।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</a:p>
          <a:p>
            <a:pPr>
              <a:buNone/>
            </a:pPr>
            <a:r>
              <a:rPr lang="bn-BD" sz="36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শ্রেণি-একাদশ</a:t>
            </a:r>
          </a:p>
          <a:p>
            <a:pPr>
              <a:buNone/>
            </a:pPr>
            <a:r>
              <a:rPr lang="bn-BD" sz="36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বিষয়- পৌরনীতি</a:t>
            </a:r>
          </a:p>
          <a:p>
            <a:pPr>
              <a:buNone/>
            </a:pPr>
            <a:r>
              <a:rPr lang="bn-BD" sz="36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সময়- ৪৫ মিনিট</a:t>
            </a:r>
          </a:p>
          <a:p>
            <a:endParaRPr lang="bn-BD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bangladesh-map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36714"/>
            <a:ext cx="8534400" cy="6668886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1752600"/>
            <a:ext cx="5181600" cy="2286000"/>
          </a:xfrm>
          <a:solidFill>
            <a:schemeClr val="accent3">
              <a:lumMod val="20000"/>
              <a:lumOff val="8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bn-BD" sz="16600" dirty="0" smtClean="0">
                <a:latin typeface="NikoshBAN" pitchFamily="2" charset="0"/>
                <a:cs typeface="NikoshBAN" pitchFamily="2" charset="0"/>
              </a:rPr>
              <a:t>রাষ্ট্র</a:t>
            </a:r>
            <a:endParaRPr lang="en-US" sz="16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28600"/>
            <a:ext cx="3685308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24384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 রাষ্ট্রের সংজ্ঞা দিতে পারবে।</a:t>
            </a:r>
          </a:p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 রাষ্ট্রের উপাদান গুলি বলতে পারবে  ।</a:t>
            </a:r>
          </a:p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৩। রাষ্ট্রের উপাদান গুলো ব্যাখা করতে পারবে।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2000" y="1066800"/>
            <a:ext cx="7467600" cy="4267200"/>
          </a:xfrm>
          <a:solidFill>
            <a:schemeClr val="bg1">
              <a:lumMod val="85000"/>
            </a:schemeClr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রাষ্ট্রের ৪টি উপাদান-</a:t>
            </a:r>
          </a:p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১। জনসমষ্টি।</a:t>
            </a:r>
          </a:p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২। নির্দিষ্ট ভূখন্ড।</a:t>
            </a:r>
          </a:p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৩। সরকার।</a:t>
            </a:r>
          </a:p>
          <a:p>
            <a:pPr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৪। সার্বভৌমত্ব।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421946937_0e4944b17c_z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04800"/>
            <a:ext cx="8128000" cy="5448300"/>
          </a:xfrm>
          <a:prstGeom prst="rect">
            <a:avLst/>
          </a:prstGeom>
        </p:spPr>
      </p:pic>
      <p:sp>
        <p:nvSpPr>
          <p:cNvPr id="5" name="Content Placeholder 5"/>
          <p:cNvSpPr txBox="1">
            <a:spLocks/>
          </p:cNvSpPr>
          <p:nvPr/>
        </p:nvSpPr>
        <p:spPr>
          <a:xfrm>
            <a:off x="2604655" y="5818909"/>
            <a:ext cx="3429000" cy="7204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জনসমষ্টি</a:t>
            </a:r>
            <a:endParaRPr kumimoji="0" lang="bn-BD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381000"/>
            <a:ext cx="7772399" cy="5088406"/>
          </a:xfrm>
        </p:spPr>
      </p:pic>
      <p:sp>
        <p:nvSpPr>
          <p:cNvPr id="5" name="Content Placeholder 5"/>
          <p:cNvSpPr txBox="1">
            <a:spLocks/>
          </p:cNvSpPr>
          <p:nvPr/>
        </p:nvSpPr>
        <p:spPr>
          <a:xfrm>
            <a:off x="2604655" y="5818909"/>
            <a:ext cx="3429000" cy="7204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নির্দিষ্ট ভূখন্ড</a:t>
            </a:r>
            <a:endParaRPr kumimoji="0" lang="bn-BD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5"/>
          <p:cNvSpPr txBox="1">
            <a:spLocks/>
          </p:cNvSpPr>
          <p:nvPr/>
        </p:nvSpPr>
        <p:spPr>
          <a:xfrm>
            <a:off x="2604655" y="5818909"/>
            <a:ext cx="3429000" cy="7204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n-BD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সরকার</a:t>
            </a:r>
          </a:p>
        </p:txBody>
      </p:sp>
      <p:pic>
        <p:nvPicPr>
          <p:cNvPr id="3" name="Picture 2" descr="parliam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04800"/>
            <a:ext cx="8839200" cy="541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8600"/>
            <a:ext cx="8169965" cy="5486400"/>
          </a:xfrm>
          <a:prstGeom prst="rect">
            <a:avLst/>
          </a:prstGeom>
        </p:spPr>
      </p:pic>
      <p:sp>
        <p:nvSpPr>
          <p:cNvPr id="5" name="Content Placeholder 5"/>
          <p:cNvSpPr txBox="1">
            <a:spLocks/>
          </p:cNvSpPr>
          <p:nvPr/>
        </p:nvSpPr>
        <p:spPr>
          <a:xfrm>
            <a:off x="2604655" y="5818909"/>
            <a:ext cx="3429000" cy="7204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সর্বভৌমত্ব</a:t>
            </a:r>
            <a:endParaRPr kumimoji="0" lang="bn-BD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40775" y="-239802"/>
            <a:ext cx="228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5400" dirty="0" smtClean="0">
                <a:solidFill>
                  <a:prstClr val="black"/>
                </a:solidFill>
                <a:ea typeface="+mj-ea"/>
                <a:cs typeface="+mj-cs"/>
              </a:rPr>
              <a:t/>
            </a:r>
            <a:br>
              <a:rPr lang="en-US" sz="5400" dirty="0" smtClean="0">
                <a:solidFill>
                  <a:prstClr val="black"/>
                </a:solidFill>
                <a:ea typeface="+mj-ea"/>
                <a:cs typeface="+mj-cs"/>
              </a:rPr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1676400"/>
            <a:ext cx="9144000" cy="518160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r>
              <a:rPr lang="bn-BD" sz="77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রাষ্ট্র ও সমাজের মধ্যে পার্থক্য  কি তা লিখ । </a:t>
            </a:r>
          </a:p>
          <a:p>
            <a:r>
              <a:rPr lang="bn-BD" sz="77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ব্যক্তি  ও  সরকারের মধ্যে পার্থক্য  কি তা লিখ । </a:t>
            </a:r>
            <a:r>
              <a:rPr lang="bn-BD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	</a:t>
            </a:r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																															</a:t>
            </a:r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0" y="0"/>
            <a:ext cx="9144000" cy="1600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n-BD" sz="9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দলগত কাজ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895600" y="228600"/>
            <a:ext cx="3352800" cy="86836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ontent Placeholder 3"/>
          <p:cNvSpPr>
            <a:spLocks noGrp="1"/>
          </p:cNvSpPr>
          <p:nvPr>
            <p:ph idx="1"/>
          </p:nvPr>
        </p:nvSpPr>
        <p:spPr>
          <a:xfrm>
            <a:off x="457200" y="1981200"/>
            <a:ext cx="7848600" cy="32004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 রাষ্ট্রের উপাদান কয়টি ও কি কি?</a:t>
            </a:r>
          </a:p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 দার্শনিক এরিস্টটলের সংগাটি লিখ।</a:t>
            </a:r>
          </a:p>
          <a:p>
            <a:pPr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৩। আধ্যাপক হল এর সংগা লিখ।</a:t>
            </a:r>
          </a:p>
          <a:p>
            <a:pPr lvl="0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৪। সর্বভৌমত্ব বলতে কি বুঝ।</a:t>
            </a:r>
          </a:p>
          <a:p>
            <a:pPr>
              <a:buNone/>
            </a:pPr>
            <a:endParaRPr lang="bn-BD" sz="4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bn-BD" sz="44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743200" y="457200"/>
            <a:ext cx="3352800" cy="86836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457200" y="1981200"/>
            <a:ext cx="7848600" cy="83820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রাষ্ট্রের উপাদানগুলি ব্যাখ্যা কর।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685800" y="1524000"/>
            <a:ext cx="7391400" cy="2514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 cap="flat" cmpd="sng" algn="ctr">
            <a:solidFill>
              <a:schemeClr val="accent3">
                <a:lumMod val="40000"/>
                <a:lumOff val="60000"/>
              </a:schemeClr>
            </a:solidFill>
            <a:prstDash val="soli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n-BD" sz="16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kumimoji="0" lang="bn-BD" sz="166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143</Words>
  <Application>Microsoft Office PowerPoint</Application>
  <PresentationFormat>On-screen Show (4:3)</PresentationFormat>
  <Paragraphs>42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স্বাগতম</vt:lpstr>
      <vt:lpstr>পরিচিতি</vt:lpstr>
      <vt:lpstr>Slide 3</vt:lpstr>
      <vt:lpstr>রাষ্ট্র</vt:lpstr>
      <vt:lpstr>শিখনফল</vt:lpstr>
      <vt:lpstr>Slide 6</vt:lpstr>
      <vt:lpstr>Slide 7</vt:lpstr>
      <vt:lpstr>Slide 8</vt:lpstr>
      <vt:lpstr>Slide 9</vt:lpstr>
      <vt:lpstr>Slide 10</vt:lpstr>
      <vt:lpstr>Slide 11</vt:lpstr>
      <vt:lpstr>মূল্যায়ন</vt:lpstr>
      <vt:lpstr>বাড়ির কাজ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মমোঃ</dc:title>
  <dc:creator/>
  <cp:lastModifiedBy>JSC</cp:lastModifiedBy>
  <cp:revision>108</cp:revision>
  <dcterms:created xsi:type="dcterms:W3CDTF">2006-08-16T00:00:00Z</dcterms:created>
  <dcterms:modified xsi:type="dcterms:W3CDTF">2013-06-23T23:15:38Z</dcterms:modified>
</cp:coreProperties>
</file>